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9" r:id="rId9"/>
    <p:sldId id="262" r:id="rId10"/>
    <p:sldId id="263" r:id="rId11"/>
    <p:sldId id="264" r:id="rId12"/>
    <p:sldId id="270" r:id="rId13"/>
    <p:sldId id="265" r:id="rId14"/>
    <p:sldId id="266" r:id="rId15"/>
    <p:sldId id="267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520" y="428604"/>
            <a:ext cx="8172480" cy="2298707"/>
          </a:xfrm>
        </p:spPr>
        <p:txBody>
          <a:bodyPr>
            <a:normAutofit/>
          </a:bodyPr>
          <a:lstStyle/>
          <a:p>
            <a:r>
              <a:rPr lang="ru-RU" sz="80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День Матери</a:t>
            </a:r>
            <a:endParaRPr lang="ru-RU" sz="8000" b="1" i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14942" y="2500306"/>
            <a:ext cx="25298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♥♥♥♥♥♥♥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35457" y="3357562"/>
            <a:ext cx="31085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♥♥♥♥♥♥♥♥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14810" y="4643446"/>
            <a:ext cx="4500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3 класс </a:t>
            </a:r>
          </a:p>
          <a:p>
            <a:pPr algn="ctr"/>
            <a:r>
              <a:rPr lang="ru-RU" sz="1600" dirty="0" err="1" smtClean="0">
                <a:solidFill>
                  <a:srgbClr val="FF0000"/>
                </a:solidFill>
              </a:rPr>
              <a:t>Мухарлямова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Максура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Казихановна</a:t>
            </a:r>
            <a:r>
              <a:rPr lang="ru-RU" sz="1600" smtClean="0">
                <a:solidFill>
                  <a:srgbClr val="FF0000"/>
                </a:solidFill>
              </a:rPr>
              <a:t>      </a:t>
            </a:r>
            <a:endParaRPr lang="ru-RU" sz="1600" smtClean="0">
              <a:solidFill>
                <a:srgbClr val="FF0000"/>
              </a:solidFill>
            </a:endParaRPr>
          </a:p>
          <a:p>
            <a:pPr algn="ctr"/>
            <a:r>
              <a:rPr lang="ru-RU" sz="1600" smtClean="0">
                <a:solidFill>
                  <a:srgbClr val="FF0000"/>
                </a:solidFill>
              </a:rPr>
              <a:t> </a:t>
            </a:r>
            <a:r>
              <a:rPr lang="ru-RU" sz="1600" dirty="0" smtClean="0">
                <a:solidFill>
                  <a:srgbClr val="FF0000"/>
                </a:solidFill>
              </a:rPr>
              <a:t>2019г.</a:t>
            </a:r>
            <a:r>
              <a:rPr lang="ru-RU" sz="4000" dirty="0" smtClean="0">
                <a:solidFill>
                  <a:srgbClr val="FF0000"/>
                </a:solidFill>
              </a:rPr>
              <a:t> </a:t>
            </a:r>
            <a:r>
              <a:rPr lang="ru-RU" sz="1600" dirty="0" smtClean="0">
                <a:solidFill>
                  <a:srgbClr val="FF0000"/>
                </a:solidFill>
              </a:rPr>
              <a:t>МОБУ СОШ </a:t>
            </a:r>
            <a:r>
              <a:rPr lang="ru-RU" sz="1600" dirty="0" err="1" smtClean="0">
                <a:solidFill>
                  <a:srgbClr val="FF0000"/>
                </a:solidFill>
              </a:rPr>
              <a:t>с.Ургаза</a:t>
            </a:r>
            <a:endParaRPr lang="ru-RU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chemeClr val="bg1"/>
                </a:solidFill>
              </a:rPr>
              <a:t>♥♥♥ Самые родные ♥♥♥ </a:t>
            </a:r>
            <a:endParaRPr lang="ru-RU" sz="5400" b="1" i="1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7.jpg"/>
          <p:cNvPicPr>
            <a:picLocks noGrp="1" noChangeAspect="1"/>
          </p:cNvPicPr>
          <p:nvPr>
            <p:ph idx="1"/>
          </p:nvPr>
        </p:nvPicPr>
        <p:blipFill>
          <a:blip r:embed="rId3">
            <a:lum bright="30000"/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5000" b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chemeClr val="bg1"/>
                </a:solidFill>
              </a:rPr>
              <a:t>♥♥♥ Самые дорогие ♥♥♥</a:t>
            </a:r>
            <a:endParaRPr lang="ru-RU" sz="5400" b="1" i="1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8.jpg"/>
          <p:cNvPicPr>
            <a:picLocks noGrp="1" noChangeAspect="1"/>
          </p:cNvPicPr>
          <p:nvPr>
            <p:ph idx="1"/>
          </p:nvPr>
        </p:nvPicPr>
        <p:blipFill>
          <a:blip r:embed="rId3">
            <a:lum bright="30000"/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j-tqZv1EdGQ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530"/>
            <a:ext cx="9144000" cy="6852470"/>
          </a:xfr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chemeClr val="bg1"/>
                </a:solidFill>
              </a:rPr>
              <a:t>♥ Мы вас любим ♥</a:t>
            </a:r>
            <a:endParaRPr lang="ru-RU" sz="6000" b="1" i="1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9.jpg"/>
          <p:cNvPicPr>
            <a:picLocks noGrp="1" noChangeAspect="1"/>
          </p:cNvPicPr>
          <p:nvPr>
            <p:ph idx="1"/>
          </p:nvPr>
        </p:nvPicPr>
        <p:blipFill>
          <a:blip r:embed="rId3">
            <a:lum bright="10000"/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b="1" i="1" dirty="0" smtClean="0">
                <a:solidFill>
                  <a:schemeClr val="bg1"/>
                </a:solidFill>
              </a:rPr>
              <a:t>♥ Вы самые лучшие на свете ♥</a:t>
            </a:r>
            <a:endParaRPr lang="ru-RU" sz="4800" b="1" i="1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10.jpg"/>
          <p:cNvPicPr>
            <a:picLocks noGrp="1" noChangeAspect="1"/>
          </p:cNvPicPr>
          <p:nvPr>
            <p:ph idx="1"/>
          </p:nvPr>
        </p:nvPicPr>
        <p:blipFill>
          <a:blip r:embed="rId3">
            <a:lum bright="20000"/>
          </a:blip>
          <a:stretch>
            <a:fillRect/>
          </a:stretch>
        </p:blipFill>
        <p:spPr>
          <a:xfrm>
            <a:off x="1928794" y="1428736"/>
            <a:ext cx="5357850" cy="5072098"/>
          </a:xfr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5000" b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i="1" dirty="0" err="1" smtClean="0">
                <a:solidFill>
                  <a:schemeClr val="bg1"/>
                </a:solidFill>
              </a:rPr>
              <a:t>♥Нет</a:t>
            </a:r>
            <a:r>
              <a:rPr lang="ru-RU" b="1" i="1" dirty="0" smtClean="0">
                <a:solidFill>
                  <a:schemeClr val="bg1"/>
                </a:solidFill>
              </a:rPr>
              <a:t> никого нужнее и </a:t>
            </a:r>
            <a:r>
              <a:rPr lang="ru-RU" b="1" i="1" dirty="0" err="1" smtClean="0">
                <a:solidFill>
                  <a:schemeClr val="bg1"/>
                </a:solidFill>
              </a:rPr>
              <a:t>роднее♥</a:t>
            </a:r>
            <a:endParaRPr lang="ru-RU" b="1" i="1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11.jpg"/>
          <p:cNvPicPr>
            <a:picLocks noGrp="1" noChangeAspect="1"/>
          </p:cNvPicPr>
          <p:nvPr>
            <p:ph idx="1"/>
          </p:nvPr>
        </p:nvPicPr>
        <p:blipFill>
          <a:blip r:embed="rId3">
            <a:lum bright="20000"/>
          </a:blip>
          <a:stretch>
            <a:fillRect/>
          </a:stretch>
        </p:blipFill>
        <p:spPr>
          <a:xfrm rot="16200000">
            <a:off x="2178828" y="523451"/>
            <a:ext cx="4929223" cy="6572299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iIBght8GN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37_cLfPhpZ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48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3">
            <a:lum bright="20000"/>
          </a:blip>
          <a:stretch>
            <a:fillRect/>
          </a:stretch>
        </p:blipFill>
        <p:spPr>
          <a:xfrm>
            <a:off x="862516" y="1500174"/>
            <a:ext cx="7273980" cy="4972072"/>
          </a:xfrm>
        </p:spPr>
      </p:pic>
      <p:sp>
        <p:nvSpPr>
          <p:cNvPr id="5" name="TextBox 4"/>
          <p:cNvSpPr txBox="1"/>
          <p:nvPr/>
        </p:nvSpPr>
        <p:spPr>
          <a:xfrm>
            <a:off x="1357290" y="428604"/>
            <a:ext cx="64876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♥♥♥ Самые красивые ♥♥♥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5000" b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♥♥♥ Самые добрые ♥♥♥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3">
            <a:lum bright="10000"/>
          </a:blip>
          <a:stretch>
            <a:fillRect/>
          </a:stretch>
        </p:blipFill>
        <p:spPr>
          <a:xfrm>
            <a:off x="1285852" y="1398571"/>
            <a:ext cx="6993519" cy="5245139"/>
          </a:xfr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bg1"/>
                </a:solidFill>
              </a:rPr>
              <a:t>♥♥♥ Самые нежные ♥♥♥</a:t>
            </a:r>
            <a:endParaRPr lang="ru-RU" i="1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2910" y="1500174"/>
            <a:ext cx="7643866" cy="4857784"/>
          </a:xfr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♥♥♥ Самые теплые ♥♥♥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57225" y="1600200"/>
            <a:ext cx="7572428" cy="4829196"/>
          </a:xfrm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dirty="0" smtClean="0">
                <a:solidFill>
                  <a:schemeClr val="bg1"/>
                </a:solidFill>
              </a:rPr>
              <a:t>♥♥♥ </a:t>
            </a:r>
            <a:endParaRPr lang="ru-RU" sz="8000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5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4348" y="1600200"/>
            <a:ext cx="7786741" cy="4829196"/>
          </a:xfr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Qduucf2Z4u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i="1" dirty="0" smtClean="0">
                <a:solidFill>
                  <a:schemeClr val="bg1"/>
                </a:solidFill>
              </a:rPr>
              <a:t>♥♥♥ Самые заботливые ♥♥♥</a:t>
            </a:r>
            <a:endParaRPr lang="ru-RU" sz="4800" b="1" i="1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6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28663" y="1600200"/>
            <a:ext cx="7572428" cy="4757758"/>
          </a:xfr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63</Words>
  <PresentationFormat>Экран (4:3)</PresentationFormat>
  <Paragraphs>17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День Матери</vt:lpstr>
      <vt:lpstr>Слайд 2</vt:lpstr>
      <vt:lpstr>Слайд 3</vt:lpstr>
      <vt:lpstr>♥♥♥ Самые добрые ♥♥♥</vt:lpstr>
      <vt:lpstr>♥♥♥ Самые нежные ♥♥♥</vt:lpstr>
      <vt:lpstr>♥♥♥ Самые теплые ♥♥♥</vt:lpstr>
      <vt:lpstr>♥♥♥ </vt:lpstr>
      <vt:lpstr>Слайд 8</vt:lpstr>
      <vt:lpstr>♥♥♥ Самые заботливые ♥♥♥</vt:lpstr>
      <vt:lpstr>♥♥♥ Самые родные ♥♥♥ </vt:lpstr>
      <vt:lpstr>♥♥♥ Самые дорогие ♥♥♥</vt:lpstr>
      <vt:lpstr>Слайд 12</vt:lpstr>
      <vt:lpstr>♥ Мы вас любим ♥</vt:lpstr>
      <vt:lpstr>♥ Вы самые лучшие на свете ♥</vt:lpstr>
      <vt:lpstr>♥Нет никого нужнее и роднее♥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Матери</dc:title>
  <dc:creator>Server</dc:creator>
  <cp:lastModifiedBy>Максура</cp:lastModifiedBy>
  <cp:revision>7</cp:revision>
  <dcterms:created xsi:type="dcterms:W3CDTF">2019-11-25T19:02:58Z</dcterms:created>
  <dcterms:modified xsi:type="dcterms:W3CDTF">2019-12-01T17:27:38Z</dcterms:modified>
</cp:coreProperties>
</file>